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8" r:id="rId3"/>
    <p:sldId id="284" r:id="rId4"/>
    <p:sldId id="289" r:id="rId5"/>
    <p:sldId id="290" r:id="rId6"/>
    <p:sldId id="296" r:id="rId7"/>
    <p:sldId id="288" r:id="rId8"/>
    <p:sldId id="260" r:id="rId9"/>
    <p:sldId id="292" r:id="rId10"/>
    <p:sldId id="299" r:id="rId11"/>
    <p:sldId id="297" r:id="rId12"/>
    <p:sldId id="300" r:id="rId13"/>
    <p:sldId id="298" r:id="rId14"/>
    <p:sldId id="301" r:id="rId15"/>
    <p:sldId id="278" r:id="rId16"/>
  </p:sldIdLst>
  <p:sldSz cx="9144000" cy="5143500" type="screen16x9"/>
  <p:notesSz cx="6858000" cy="9144000"/>
  <p:embeddedFontLst>
    <p:embeddedFont>
      <p:font typeface="Amatic SC" panose="020B0604020202020204" charset="-79"/>
      <p:regular r:id="rId18"/>
      <p:bold r:id="rId19"/>
    </p:embeddedFont>
    <p:embeddedFont>
      <p:font typeface="Caveat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2DB092-E869-4BAB-8044-AE9D2D7D9D36}">
  <a:tblStyle styleId="{182DB092-E869-4BAB-8044-AE9D2D7D9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0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7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104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2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Bhuruz</a:t>
            </a:r>
            <a:br>
              <a:rPr lang="en" dirty="0" smtClean="0"/>
            </a:br>
            <a:r>
              <a:rPr lang="en" dirty="0" smtClean="0"/>
              <a:t>oop-project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24" y="450851"/>
            <a:ext cx="2857339" cy="2004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75" y="647651"/>
            <a:ext cx="3773863" cy="4074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82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 </a:t>
            </a:r>
            <a:r>
              <a:rPr lang="en-US" dirty="0" smtClean="0"/>
              <a:t>H</a:t>
            </a:r>
            <a:r>
              <a:rPr lang="en" dirty="0" smtClean="0"/>
              <a:t>ow - ii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 Transition </a:t>
            </a:r>
            <a:r>
              <a:rPr lang="en" dirty="0" smtClean="0"/>
              <a:t>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450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6" y="2140283"/>
            <a:ext cx="2466436" cy="2674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19" y="309383"/>
            <a:ext cx="2515943" cy="2103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076" y="2071531"/>
            <a:ext cx="2506919" cy="2899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012" y="254051"/>
            <a:ext cx="2577645" cy="1972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834" y="2071531"/>
            <a:ext cx="2276573" cy="214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10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 </a:t>
            </a:r>
            <a:r>
              <a:rPr lang="en-US" dirty="0" smtClean="0"/>
              <a:t>H</a:t>
            </a:r>
            <a:r>
              <a:rPr lang="en" dirty="0" smtClean="0"/>
              <a:t>ow - iii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Vehicle Movement </a:t>
            </a:r>
            <a:r>
              <a:rPr lang="en" dirty="0" smtClean="0"/>
              <a:t>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08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7" y="953825"/>
            <a:ext cx="4512706" cy="3191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811" y="254051"/>
            <a:ext cx="4334273" cy="4756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95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1925050" y="2401975"/>
            <a:ext cx="5354400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</a:t>
            </a:r>
            <a:r>
              <a:rPr lang="en" dirty="0" smtClean="0"/>
              <a:t>email us at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3"/>
              </a:rPr>
              <a:t>S</a:t>
            </a:r>
            <a:r>
              <a:rPr lang="en" sz="2000" dirty="0">
                <a:hlinkClick r:id="rId3"/>
              </a:rPr>
              <a:t>t.habib.edu.pk@</a:t>
            </a:r>
            <a:r>
              <a:rPr lang="en-US" sz="2000" dirty="0">
                <a:hlinkClick r:id="rId3"/>
              </a:rPr>
              <a:t>ak06857</a:t>
            </a:r>
            <a:r>
              <a:rPr lang="en-US" sz="2000" dirty="0"/>
              <a:t> – Ali </a:t>
            </a:r>
            <a:r>
              <a:rPr lang="en-US" sz="2000" dirty="0" err="1"/>
              <a:t>Asghar</a:t>
            </a:r>
            <a:r>
              <a:rPr lang="en-US" sz="2000" dirty="0"/>
              <a:t> </a:t>
            </a:r>
            <a:r>
              <a:rPr lang="en-US" sz="2000" dirty="0" err="1"/>
              <a:t>Kerai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4"/>
              </a:rPr>
              <a:t>S</a:t>
            </a:r>
            <a:r>
              <a:rPr lang="en" sz="2000" dirty="0">
                <a:hlinkClick r:id="rId4"/>
              </a:rPr>
              <a:t>t.habib.edu.pk@</a:t>
            </a:r>
            <a:r>
              <a:rPr lang="en-US" sz="2000" dirty="0">
                <a:hlinkClick r:id="rId4"/>
              </a:rPr>
              <a:t>ak06865</a:t>
            </a:r>
            <a:r>
              <a:rPr lang="en-US" sz="2000" dirty="0"/>
              <a:t> – </a:t>
            </a:r>
            <a:r>
              <a:rPr lang="en-US" sz="2000" dirty="0" err="1"/>
              <a:t>Areeb</a:t>
            </a:r>
            <a:r>
              <a:rPr lang="en-US" sz="2000" dirty="0"/>
              <a:t> Adnan Khan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5"/>
              </a:rPr>
              <a:t>S</a:t>
            </a:r>
            <a:r>
              <a:rPr lang="en" sz="2000" dirty="0">
                <a:hlinkClick r:id="rId5"/>
              </a:rPr>
              <a:t>t.habib.edu.pk@</a:t>
            </a:r>
            <a:r>
              <a:rPr lang="en-US" sz="2000" dirty="0">
                <a:hlinkClick r:id="rId5"/>
              </a:rPr>
              <a:t>lm06435</a:t>
            </a:r>
            <a:r>
              <a:rPr lang="en-US" sz="2000" dirty="0"/>
              <a:t> – </a:t>
            </a:r>
            <a:r>
              <a:rPr lang="en-US" sz="2000" dirty="0" err="1"/>
              <a:t>Lakshman</a:t>
            </a:r>
            <a:r>
              <a:rPr lang="en-US" sz="2000" dirty="0"/>
              <a:t> </a:t>
            </a:r>
            <a:r>
              <a:rPr lang="en-US" sz="2000" dirty="0" err="1"/>
              <a:t>Maheshwari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6"/>
              </a:rPr>
              <a:t>S</a:t>
            </a:r>
            <a:r>
              <a:rPr lang="en" sz="2000" dirty="0">
                <a:hlinkClick r:id="rId6"/>
              </a:rPr>
              <a:t>t.habib.edu.pk@mm06886</a:t>
            </a:r>
            <a:r>
              <a:rPr lang="en" sz="2000" dirty="0"/>
              <a:t> – Muhammad Jazzel Mehmood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262" name="Google Shape;262;p33"/>
          <p:cNvSpPr/>
          <p:nvPr/>
        </p:nvSpPr>
        <p:spPr>
          <a:xfrm>
            <a:off x="1925049" y="547750"/>
            <a:ext cx="2077338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Hello!</a:t>
            </a:r>
            <a:endParaRPr sz="4800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1739419" y="2388224"/>
            <a:ext cx="5637657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We are Team Bhuruz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You </a:t>
            </a:r>
            <a:r>
              <a:rPr lang="en" dirty="0"/>
              <a:t>can find </a:t>
            </a:r>
            <a:r>
              <a:rPr lang="en" dirty="0" smtClean="0"/>
              <a:t>us </a:t>
            </a:r>
            <a:r>
              <a:rPr lang="en" dirty="0"/>
              <a:t>at </a:t>
            </a:r>
            <a:endParaRPr lang="en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hlinkClick r:id="rId3"/>
              </a:rPr>
              <a:t>S</a:t>
            </a:r>
            <a:r>
              <a:rPr lang="en" dirty="0" smtClean="0">
                <a:hlinkClick r:id="rId3"/>
              </a:rPr>
              <a:t>t.habib.edu.pk@</a:t>
            </a:r>
            <a:r>
              <a:rPr lang="en-US" dirty="0" smtClean="0">
                <a:hlinkClick r:id="rId3"/>
              </a:rPr>
              <a:t>ak06857</a:t>
            </a:r>
            <a:r>
              <a:rPr lang="en-US" dirty="0" smtClean="0"/>
              <a:t> – Ali </a:t>
            </a:r>
            <a:r>
              <a:rPr lang="en-US" dirty="0" err="1" smtClean="0"/>
              <a:t>Asghar</a:t>
            </a:r>
            <a:r>
              <a:rPr lang="en-US" dirty="0" smtClean="0"/>
              <a:t> </a:t>
            </a:r>
            <a:r>
              <a:rPr lang="en-US" dirty="0" err="1" smtClean="0"/>
              <a:t>Kerai</a:t>
            </a:r>
            <a:endParaRPr lang="en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4"/>
              </a:rPr>
              <a:t>S</a:t>
            </a:r>
            <a:r>
              <a:rPr lang="en" dirty="0">
                <a:hlinkClick r:id="rId4"/>
              </a:rPr>
              <a:t>t.habib.edu.pk</a:t>
            </a:r>
            <a:r>
              <a:rPr lang="en" dirty="0" smtClean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ak06865</a:t>
            </a:r>
            <a:r>
              <a:rPr lang="en-US" dirty="0" smtClean="0"/>
              <a:t> – </a:t>
            </a:r>
            <a:r>
              <a:rPr lang="en-US" dirty="0" err="1" smtClean="0"/>
              <a:t>Areeb</a:t>
            </a:r>
            <a:r>
              <a:rPr lang="en-US" dirty="0" smtClean="0"/>
              <a:t> Adnan Khan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5"/>
              </a:rPr>
              <a:t>S</a:t>
            </a:r>
            <a:r>
              <a:rPr lang="en" dirty="0">
                <a:hlinkClick r:id="rId5"/>
              </a:rPr>
              <a:t>t.habib.edu.pk</a:t>
            </a:r>
            <a:r>
              <a:rPr lang="en" dirty="0" smtClean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lm06435</a:t>
            </a:r>
            <a:r>
              <a:rPr lang="en-US" dirty="0" smtClean="0"/>
              <a:t> – </a:t>
            </a:r>
            <a:r>
              <a:rPr lang="en-US" dirty="0" err="1" smtClean="0"/>
              <a:t>Lakshman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6"/>
              </a:rPr>
              <a:t>S</a:t>
            </a:r>
            <a:r>
              <a:rPr lang="en" dirty="0" smtClean="0">
                <a:hlinkClick r:id="rId6"/>
              </a:rPr>
              <a:t>t.habib.edu.pk@mm06886</a:t>
            </a:r>
            <a:r>
              <a:rPr lang="en" dirty="0" smtClean="0"/>
              <a:t> – Muhammad Jazzel Mehmood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925059" y="547745"/>
            <a:ext cx="1817263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r>
              <a:rPr lang="en-US" dirty="0" smtClean="0"/>
              <a:t>U</a:t>
            </a:r>
            <a:r>
              <a:rPr lang="en" dirty="0" smtClean="0"/>
              <a:t>pdated Assets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Background, Objects and Maps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4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1" y="426261"/>
            <a:ext cx="2523723" cy="2523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07" y="1086279"/>
            <a:ext cx="2669816" cy="2669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24" y="2004745"/>
            <a:ext cx="2642319" cy="2642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811273" y="316259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Easy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9354" y="956798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Medium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3691" y="1789301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Hard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6" y="2204024"/>
            <a:ext cx="4303737" cy="22235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94" y="461498"/>
            <a:ext cx="3530334" cy="2353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58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</a:t>
            </a:r>
            <a:r>
              <a:rPr lang="en-US" dirty="0" smtClean="0"/>
              <a:t>Screens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Splash Screen, Level Select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Credits Screen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1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1823" r="4444" b="5203"/>
          <a:stretch/>
        </p:blipFill>
        <p:spPr>
          <a:xfrm>
            <a:off x="3191015" y="3011332"/>
            <a:ext cx="3360271" cy="1932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2412" r="5071" b="5578"/>
          <a:stretch/>
        </p:blipFill>
        <p:spPr>
          <a:xfrm>
            <a:off x="4871150" y="644022"/>
            <a:ext cx="3533233" cy="2014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4" name="Curved Connector 13"/>
          <p:cNvCxnSpPr>
            <a:stCxn id="5" idx="2"/>
            <a:endCxn id="6" idx="1"/>
          </p:cNvCxnSpPr>
          <p:nvPr/>
        </p:nvCxnSpPr>
        <p:spPr>
          <a:xfrm rot="16200000" flipH="1">
            <a:off x="1794367" y="2581078"/>
            <a:ext cx="1671714" cy="112158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3" idx="1"/>
          </p:cNvCxnSpPr>
          <p:nvPr/>
        </p:nvCxnSpPr>
        <p:spPr>
          <a:xfrm>
            <a:off x="3905107" y="1245822"/>
            <a:ext cx="966043" cy="40552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2157" r="4753" b="4776"/>
          <a:stretch/>
        </p:blipFill>
        <p:spPr>
          <a:xfrm>
            <a:off x="233758" y="185632"/>
            <a:ext cx="3671349" cy="2120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91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r>
              <a:rPr lang="en-US" dirty="0" smtClean="0"/>
              <a:t>S</a:t>
            </a:r>
            <a:r>
              <a:rPr lang="en" dirty="0" smtClean="0"/>
              <a:t>till </a:t>
            </a:r>
            <a:r>
              <a:rPr lang="en-US" dirty="0" smtClean="0"/>
              <a:t>T</a:t>
            </a:r>
            <a:r>
              <a:rPr lang="en" dirty="0" smtClean="0"/>
              <a:t>esting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 State, Screen Transitions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Vehicle Movement ???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 </a:t>
            </a:r>
            <a:r>
              <a:rPr lang="en-US" dirty="0" smtClean="0"/>
              <a:t>H</a:t>
            </a:r>
            <a:r>
              <a:rPr lang="en" dirty="0" smtClean="0"/>
              <a:t>ow - i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GameState </a:t>
            </a:r>
            <a:r>
              <a:rPr lang="en" dirty="0" smtClean="0"/>
              <a:t>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9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146</Words>
  <Application>Microsoft Office PowerPoint</Application>
  <PresentationFormat>On-screen Show (16:9)</PresentationFormat>
  <Paragraphs>40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Amatic SC</vt:lpstr>
      <vt:lpstr>Arial</vt:lpstr>
      <vt:lpstr>Caveat</vt:lpstr>
      <vt:lpstr>Kate template</vt:lpstr>
      <vt:lpstr>Bhuruz oop-project</vt:lpstr>
      <vt:lpstr>Hello!</vt:lpstr>
      <vt:lpstr>1.Updated Assets</vt:lpstr>
      <vt:lpstr>PowerPoint Presentation</vt:lpstr>
      <vt:lpstr>PowerPoint Presentation</vt:lpstr>
      <vt:lpstr>2.Screens</vt:lpstr>
      <vt:lpstr>PowerPoint Presentation</vt:lpstr>
      <vt:lpstr>3.Still Testing</vt:lpstr>
      <vt:lpstr>4. How - i</vt:lpstr>
      <vt:lpstr>PowerPoint Presentation</vt:lpstr>
      <vt:lpstr>4. How - ii</vt:lpstr>
      <vt:lpstr>PowerPoint Presentation</vt:lpstr>
      <vt:lpstr>4. How - iii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Bhuruz oop-project</dc:title>
  <cp:lastModifiedBy>Muhammed Jazzel Mehmood</cp:lastModifiedBy>
  <cp:revision>42</cp:revision>
  <dcterms:modified xsi:type="dcterms:W3CDTF">2022-04-21T15:39:05Z</dcterms:modified>
</cp:coreProperties>
</file>